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12"/>
  </p:notesMasterIdLst>
  <p:handoutMasterIdLst>
    <p:handoutMasterId r:id="rId13"/>
  </p:handoutMasterIdLst>
  <p:sldIdLst>
    <p:sldId id="256" r:id="rId5"/>
    <p:sldId id="301" r:id="rId6"/>
    <p:sldId id="263" r:id="rId7"/>
    <p:sldId id="264" r:id="rId8"/>
    <p:sldId id="302" r:id="rId9"/>
    <p:sldId id="303" r:id="rId10"/>
    <p:sldId id="300" r:id="rId11"/>
  </p:sldIdLst>
  <p:sldSz cx="12192000" cy="6858000"/>
  <p:notesSz cx="6858000" cy="9144000"/>
  <p:defaultTextStyle>
    <a:defPPr rtl="0"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eu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404040"/>
    <a:srgbClr val="FF9B45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241" autoAdjust="0"/>
  </p:normalViewPr>
  <p:slideViewPr>
    <p:cSldViewPr snapToGrid="0">
      <p:cViewPr varScale="1">
        <p:scale>
          <a:sx n="131" d="100"/>
          <a:sy n="131" d="100"/>
        </p:scale>
        <p:origin x="408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1" d="100"/>
          <a:sy n="71" d="100"/>
        </p:scale>
        <p:origin x="414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1FADCDE-68DB-472C-BD25-611F6119E96A}" type="datetime1">
              <a:rPr lang="nl-NL" smtClean="0"/>
              <a:t>24-02-2020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679768-A2FC-4D08-91F6-8DCE6C566B36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noProof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2FD21CF-C6C1-43A1-A962-6DCA3812D3FA}" type="datetime1">
              <a:rPr lang="nl-NL" noProof="0" smtClean="0"/>
              <a:t>24-02-2020</a:t>
            </a:fld>
            <a:endParaRPr lang="nl-NL" noProof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nl-NL" noProof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-NL" noProof="0"/>
              <a:t>Klik om de tekststijlen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F61EA0F-A667-4B49-8422-0062BC55E249}" type="slidenum">
              <a:rPr lang="nl-NL" noProof="0" smtClean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sz="1800" noProof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nl-NL" sz="1800" noProof="0"/>
          </a:p>
        </p:txBody>
      </p:sp>
      <p:cxnSp>
        <p:nvCxnSpPr>
          <p:cNvPr id="12" name="Rechte verbindingslijn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el 3"/>
          <p:cNvSpPr>
            <a:spLocks noGrp="1"/>
          </p:cNvSpPr>
          <p:nvPr>
            <p:ph type="title" hasCustomPrompt="1"/>
          </p:nvPr>
        </p:nvSpPr>
        <p:spPr>
          <a:xfrm>
            <a:off x="521207" y="448056"/>
            <a:ext cx="6877119" cy="640080"/>
          </a:xfrm>
        </p:spPr>
        <p:txBody>
          <a:bodyPr rtlCol="0"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quarter" idx="10" hasCustomPrompt="1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nl-NL" noProof="0"/>
              <a:t>Klik om de tekststijlen van het model te bewerken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nl-NL" noProof="0"/>
              <a:t>Tweede niveau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nl-NL" noProof="0"/>
              <a:t>Derde niveau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nl-NL" noProof="0"/>
              <a:t>Vierde niveau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nl-NL" noProof="0"/>
              <a:t>Vijfde niveau</a:t>
            </a:r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7535E1EA-DCA1-48ED-9373-AB25231DFA9D}" type="datetime1">
              <a:rPr lang="nl-NL" noProof="0" smtClean="0"/>
              <a:t>24-02-2020</a:t>
            </a:fld>
            <a:endParaRPr lang="nl-NL" noProof="0" dirty="0"/>
          </a:p>
        </p:txBody>
      </p:sp>
      <p:sp>
        <p:nvSpPr>
          <p:cNvPr id="7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8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9860EDB8-5305-433F-BE41-D7A86D811DB3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sz="1800" noProof="0"/>
          </a:p>
        </p:txBody>
      </p:sp>
      <p:sp>
        <p:nvSpPr>
          <p:cNvPr id="10" name="Rechthoek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nl-NL" sz="1800" noProof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21208" y="1536192"/>
            <a:ext cx="6876288" cy="640080"/>
          </a:xfrm>
        </p:spPr>
        <p:txBody>
          <a:bodyPr rtlCol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7" name="Tijdelijke aanduiding voor inhoud 6"/>
          <p:cNvSpPr>
            <a:spLocks noGrp="1"/>
          </p:cNvSpPr>
          <p:nvPr>
            <p:ph sz="quarter" idx="13" hasCustomPrompt="1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nl-NL" noProof="0"/>
              <a:t>Klik om de tekststijlen van het model te bewerken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nl-NL" noProof="0"/>
              <a:t>Tweede niveau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nl-NL" noProof="0"/>
              <a:t>Derde niveau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nl-NL" noProof="0"/>
              <a:t>Vierde niveau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nl-NL" noProof="0"/>
              <a:t>Vijfde niveau</a:t>
            </a:r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3238323-0ADF-4328-9564-AEB5DFD80DB6}"/>
              </a:ext>
            </a:extLst>
          </p:cNvPr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776FAE-C8F8-44A1-8BC7-9EB9483714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33500"/>
            <a:ext cx="9144000" cy="1790700"/>
          </a:xfrm>
        </p:spPr>
        <p:txBody>
          <a:bodyPr vert="horz" lIns="91440" tIns="0" rIns="91440" bIns="0" rtlCol="0" anchor="t" anchorCtr="0">
            <a:noAutofit/>
          </a:bodyPr>
          <a:lstStyle>
            <a:lvl1pPr>
              <a:lnSpc>
                <a:spcPct val="100000"/>
              </a:lnSpc>
              <a:defRPr lang="en-US" sz="48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7900C6-1C2C-4612-8672-356C6DDFDC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28009"/>
            <a:ext cx="9144000" cy="1287675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lang="en-US" sz="24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>
              <a:lnSpc>
                <a:spcPct val="150000"/>
              </a:lnSpc>
              <a:spcAft>
                <a:spcPts val="1200"/>
              </a:spcAft>
            </a:pPr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74E620-B44E-41FF-8FA1-D955BD69C0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" r="13926" b="71478"/>
          <a:stretch/>
        </p:blipFill>
        <p:spPr>
          <a:xfrm>
            <a:off x="342899" y="4546601"/>
            <a:ext cx="11715751" cy="202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937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258610D-0376-4D1E-8ED8-29382288BB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783"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1C16CD2-606C-441E-BBA3-51767980C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2054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nl-NL" sz="1800" noProof="0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nl-NL" noProof="0"/>
              <a:t>Klik om de tekststijlen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3B5E9DE3-9651-4590-BE32-3734CFF9B004}" type="datetime1">
              <a:rPr lang="nl-NL" noProof="0" smtClean="0"/>
              <a:t>24-02-2020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9860EDB8-5305-433F-BE41-D7A86D811DB3}" type="slidenum">
              <a:rPr lang="nl-NL" noProof="0" smtClean="0"/>
              <a:pPr rtl="0"/>
              <a:t>‹#›</a:t>
            </a:fld>
            <a:endParaRPr lang="nl-NL" noProof="0"/>
          </a:p>
        </p:txBody>
      </p:sp>
      <p:cxnSp>
        <p:nvCxnSpPr>
          <p:cNvPr id="8" name="Rechte verbindingslijn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github.com/ramsey76/Typescript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msey76/Typescript" TargetMode="Externa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F8D61-9318-4DC8-A868-2B1BFDD2B2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24560"/>
            <a:ext cx="9144000" cy="923139"/>
          </a:xfrm>
        </p:spPr>
        <p:txBody>
          <a:bodyPr/>
          <a:lstStyle/>
          <a:p>
            <a:pPr algn="ctr"/>
            <a:r>
              <a:rPr lang="en-US" dirty="0"/>
              <a:t>Typescript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Vue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322DE6-C2BE-4B53-BC28-C43EBD0052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44000" cy="609601"/>
          </a:xfrm>
        </p:spPr>
        <p:txBody>
          <a:bodyPr/>
          <a:lstStyle/>
          <a:p>
            <a:pPr algn="ctr"/>
            <a:r>
              <a:rPr lang="en-US" dirty="0"/>
              <a:t>Typescript </a:t>
            </a:r>
            <a:r>
              <a:rPr lang="en-US" dirty="0" err="1"/>
              <a:t>kennis</a:t>
            </a:r>
            <a:r>
              <a:rPr lang="en-US" dirty="0"/>
              <a:t> making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heef</a:t>
            </a:r>
            <a:r>
              <a:rPr lang="en-US" dirty="0"/>
              <a:t> CRM-care </a:t>
            </a:r>
            <a:r>
              <a:rPr lang="en-US" dirty="0" err="1"/>
              <a:t>Vue</a:t>
            </a:r>
            <a:r>
              <a:rPr lang="en-US" dirty="0"/>
              <a:t> met Typescript </a:t>
            </a:r>
            <a:r>
              <a:rPr lang="en-US" dirty="0" err="1"/>
              <a:t>geimplmenteerd</a:t>
            </a: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E7FD30-7E34-8D4A-A762-9A9AE54F6B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2562" y="4228251"/>
            <a:ext cx="1859604" cy="18596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B2BA13-0ADA-8343-AC33-C0D6E6F41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191" y="4038601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580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F8D61-9318-4DC8-A868-2B1BFDD2B2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8028" y="929120"/>
            <a:ext cx="9144000" cy="923139"/>
          </a:xfrm>
        </p:spPr>
        <p:txBody>
          <a:bodyPr/>
          <a:lstStyle/>
          <a:p>
            <a:pPr algn="ctr"/>
            <a:r>
              <a:rPr lang="en-US" b="1" dirty="0"/>
              <a:t>Doel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0092E8-D56E-6D47-9D5E-E39E775FD6AD}"/>
              </a:ext>
            </a:extLst>
          </p:cNvPr>
          <p:cNvSpPr txBox="1"/>
          <p:nvPr/>
        </p:nvSpPr>
        <p:spPr>
          <a:xfrm>
            <a:off x="2723745" y="2256816"/>
            <a:ext cx="846306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</a:rPr>
              <a:t>Kennismaking</a:t>
            </a:r>
            <a:r>
              <a:rPr lang="en-US" sz="2800" dirty="0">
                <a:solidFill>
                  <a:schemeClr val="bg1"/>
                </a:solidFill>
              </a:rPr>
              <a:t> met TypeScript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</a:rPr>
              <a:t>Waarom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hebben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wij</a:t>
            </a:r>
            <a:r>
              <a:rPr lang="en-US" sz="2800" dirty="0">
                <a:solidFill>
                  <a:schemeClr val="bg1"/>
                </a:solidFill>
              </a:rPr>
              <a:t> TypeScript </a:t>
            </a:r>
            <a:r>
              <a:rPr lang="en-US" sz="2800" dirty="0" err="1">
                <a:solidFill>
                  <a:schemeClr val="bg1"/>
                </a:solidFill>
              </a:rPr>
              <a:t>gebruikt</a:t>
            </a: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Wat is </a:t>
            </a:r>
            <a:r>
              <a:rPr lang="en-US" sz="2800" dirty="0" err="1">
                <a:solidFill>
                  <a:schemeClr val="bg1"/>
                </a:solidFill>
              </a:rPr>
              <a:t>Vue</a:t>
            </a: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Basis </a:t>
            </a:r>
            <a:r>
              <a:rPr lang="en-US" sz="2800" dirty="0" err="1">
                <a:solidFill>
                  <a:schemeClr val="bg1"/>
                </a:solidFill>
              </a:rPr>
              <a:t>kennis</a:t>
            </a:r>
            <a:r>
              <a:rPr lang="en-US" sz="2800" dirty="0">
                <a:solidFill>
                  <a:schemeClr val="bg1"/>
                </a:solidFill>
              </a:rPr>
              <a:t> van </a:t>
            </a:r>
            <a:r>
              <a:rPr lang="en-US" sz="2800" dirty="0" err="1">
                <a:solidFill>
                  <a:schemeClr val="bg1"/>
                </a:solidFill>
              </a:rPr>
              <a:t>Vue</a:t>
            </a: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Hoe </a:t>
            </a:r>
            <a:r>
              <a:rPr lang="en-US" sz="2800" dirty="0" err="1">
                <a:solidFill>
                  <a:schemeClr val="bg1"/>
                </a:solidFill>
              </a:rPr>
              <a:t>heeft</a:t>
            </a:r>
            <a:r>
              <a:rPr lang="en-US" sz="2800" dirty="0">
                <a:solidFill>
                  <a:schemeClr val="bg1"/>
                </a:solidFill>
              </a:rPr>
              <a:t> CRM-Care </a:t>
            </a:r>
            <a:r>
              <a:rPr lang="en-US" sz="2800" dirty="0" err="1">
                <a:solidFill>
                  <a:schemeClr val="bg1"/>
                </a:solidFill>
              </a:rPr>
              <a:t>Vue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err="1">
                <a:solidFill>
                  <a:schemeClr val="bg1"/>
                </a:solidFill>
              </a:rPr>
              <a:t>geimplementeerd</a:t>
            </a:r>
            <a:endParaRPr lang="en-US" sz="2800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519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4FD4D-5161-46CF-8E5C-B36508F35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Typescript</a:t>
            </a:r>
          </a:p>
        </p:txBody>
      </p:sp>
      <p:sp>
        <p:nvSpPr>
          <p:cNvPr id="3" name="Content Placeholder 17" descr="Try it yourself with the parrot on the right:">
            <a:extLst>
              <a:ext uri="{FF2B5EF4-FFF2-40B4-BE49-F238E27FC236}">
                <a16:creationId xmlns:a16="http://schemas.microsoft.com/office/drawing/2014/main" id="{97AA353E-E722-4B84-B6FC-BA525C346A84}"/>
              </a:ext>
            </a:extLst>
          </p:cNvPr>
          <p:cNvSpPr txBox="1">
            <a:spLocks/>
          </p:cNvSpPr>
          <p:nvPr/>
        </p:nvSpPr>
        <p:spPr>
          <a:xfrm>
            <a:off x="541609" y="1319643"/>
            <a:ext cx="10480618" cy="19683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2000"/>
              </a:spcAft>
            </a:pP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Typescript is </a:t>
            </a:r>
            <a:r>
              <a:rPr lang="en-US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een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superset </a:t>
            </a:r>
            <a:r>
              <a:rPr lang="en-US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dat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en-US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boven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op </a:t>
            </a:r>
            <a:r>
              <a:rPr lang="en-US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javascript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zit. </a:t>
            </a:r>
          </a:p>
          <a:p>
            <a:pPr>
              <a:spcAft>
                <a:spcPts val="2000"/>
              </a:spcAft>
            </a:pP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Word door </a:t>
            </a:r>
            <a:r>
              <a:rPr lang="en-US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een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pre-compiler </a:t>
            </a:r>
            <a:r>
              <a:rPr lang="en-US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omgezet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en-US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na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en-US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Javascript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</a:p>
          <a:p>
            <a:pPr>
              <a:spcAft>
                <a:spcPts val="2000"/>
              </a:spcAft>
            </a:pP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Is </a:t>
            </a:r>
            <a:r>
              <a:rPr lang="en-US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een</a:t>
            </a:r>
            <a:r>
              <a:rPr 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strongly types language</a:t>
            </a:r>
          </a:p>
          <a:p>
            <a:pPr marL="0" indent="0">
              <a:spcAft>
                <a:spcPts val="2000"/>
              </a:spcAft>
              <a:buNone/>
            </a:pPr>
            <a:endParaRPr lang="en-US" sz="1600" dirty="0">
              <a:solidFill>
                <a:prstClr val="black">
                  <a:lumMod val="75000"/>
                  <a:lumOff val="25000"/>
                </a:prst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19EF9C-0EA4-FF45-85DD-77F3CE19C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8106" y="2303795"/>
            <a:ext cx="3784060" cy="3784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102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4322E42-AFFD-4B81-BD7A-77AB9FC3B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Typescript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8E5080-1602-43B5-97CE-DF6524615927}"/>
              </a:ext>
            </a:extLst>
          </p:cNvPr>
          <p:cNvSpPr/>
          <p:nvPr/>
        </p:nvSpPr>
        <p:spPr>
          <a:xfrm>
            <a:off x="564181" y="1674705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Laten</a:t>
            </a:r>
            <a:r>
              <a:rPr lang="en-US" dirty="0"/>
              <a:t> we </a:t>
            </a:r>
            <a:r>
              <a:rPr lang="en-US" dirty="0" err="1"/>
              <a:t>gaan</a:t>
            </a:r>
            <a:r>
              <a:rPr lang="en-US" dirty="0"/>
              <a:t> </a:t>
            </a:r>
            <a:r>
              <a:rPr lang="en-US" dirty="0" err="1"/>
              <a:t>programeren</a:t>
            </a:r>
            <a:endParaRPr lang="en-US" dirty="0"/>
          </a:p>
          <a:p>
            <a:endParaRPr lang="en-US" dirty="0"/>
          </a:p>
          <a:p>
            <a:r>
              <a:rPr lang="en-US" dirty="0"/>
              <a:t>Download lessons van: </a:t>
            </a:r>
            <a:r>
              <a:rPr lang="en-GB" dirty="0">
                <a:hlinkClick r:id="rId2"/>
              </a:rPr>
              <a:t>https://github.com/ramsey76/Typescript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5B23A5-C13F-AD47-AE54-EFBB98CEC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8106" y="2303795"/>
            <a:ext cx="3784060" cy="3784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314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B5EDD-AF9D-AF44-B07E-185E0D5EC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Vue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5B80C2-2988-F544-90EC-8E0B497E0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3055" y="1954719"/>
            <a:ext cx="2540000" cy="2540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C33AA3B-451C-9B4F-9278-268FF0579ED8}"/>
              </a:ext>
            </a:extLst>
          </p:cNvPr>
          <p:cNvSpPr/>
          <p:nvPr/>
        </p:nvSpPr>
        <p:spPr>
          <a:xfrm>
            <a:off x="521208" y="1807432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/>
              <a:t>Just another Framework</a:t>
            </a:r>
          </a:p>
          <a:p>
            <a:endParaRPr lang="en-GB" dirty="0"/>
          </a:p>
          <a:p>
            <a:r>
              <a:rPr lang="en-GB" dirty="0"/>
              <a:t>The best of React and Angular?</a:t>
            </a:r>
          </a:p>
          <a:p>
            <a:endParaRPr lang="en-GB" dirty="0"/>
          </a:p>
          <a:p>
            <a:r>
              <a:rPr lang="en-GB" dirty="0"/>
              <a:t>Components components </a:t>
            </a:r>
            <a:r>
              <a:rPr lang="en-GB" dirty="0" err="1"/>
              <a:t>compontents</a:t>
            </a:r>
            <a:endParaRPr lang="en-GB" dirty="0"/>
          </a:p>
          <a:p>
            <a:endParaRPr lang="en-GB" dirty="0"/>
          </a:p>
          <a:p>
            <a:r>
              <a:rPr lang="en-GB" dirty="0"/>
              <a:t>Typescript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Vue</a:t>
            </a:r>
            <a:endParaRPr lang="en-GB" dirty="0"/>
          </a:p>
          <a:p>
            <a:endParaRPr lang="en-GB" dirty="0"/>
          </a:p>
          <a:p>
            <a:r>
              <a:rPr lang="en-GB" dirty="0" err="1"/>
              <a:t>Vue</a:t>
            </a:r>
            <a:r>
              <a:rPr lang="en-GB" dirty="0"/>
              <a:t> CLI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716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B5EDD-AF9D-AF44-B07E-185E0D5EC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Vue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5B80C2-2988-F544-90EC-8E0B497E0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3055" y="1954719"/>
            <a:ext cx="2540000" cy="2540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C33AA3B-451C-9B4F-9278-268FF0579ED8}"/>
              </a:ext>
            </a:extLst>
          </p:cNvPr>
          <p:cNvSpPr/>
          <p:nvPr/>
        </p:nvSpPr>
        <p:spPr>
          <a:xfrm>
            <a:off x="521208" y="1807432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Laten</a:t>
            </a:r>
            <a:r>
              <a:rPr lang="en-US" dirty="0"/>
              <a:t> we </a:t>
            </a:r>
            <a:r>
              <a:rPr lang="en-US" dirty="0" err="1"/>
              <a:t>gaan</a:t>
            </a:r>
            <a:r>
              <a:rPr lang="en-US" dirty="0"/>
              <a:t> </a:t>
            </a:r>
            <a:r>
              <a:rPr lang="en-US" dirty="0" err="1"/>
              <a:t>programeren</a:t>
            </a:r>
            <a:endParaRPr lang="en-US" dirty="0"/>
          </a:p>
          <a:p>
            <a:endParaRPr lang="en-US" dirty="0"/>
          </a:p>
          <a:p>
            <a:r>
              <a:rPr lang="en-US" dirty="0"/>
              <a:t>Download lessons van: </a:t>
            </a:r>
            <a:r>
              <a:rPr lang="en-GB" dirty="0">
                <a:hlinkClick r:id="rId3"/>
              </a:rPr>
              <a:t>https://github.com/ramsey76/</a:t>
            </a:r>
            <a:r>
              <a:rPr lang="en-GB" dirty="0" err="1"/>
              <a:t>VueBasic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9958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F8D61-9318-4DC8-A868-2B1BFDD2B2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8224" y="3244303"/>
            <a:ext cx="9144000" cy="923139"/>
          </a:xfrm>
        </p:spPr>
        <p:txBody>
          <a:bodyPr/>
          <a:lstStyle/>
          <a:p>
            <a:pPr algn="ctr"/>
            <a:r>
              <a:rPr lang="en-US" dirty="0" err="1"/>
              <a:t>Vragen</a:t>
            </a:r>
            <a:r>
              <a:rPr lang="en-US" dirty="0"/>
              <a:t> &amp; Feedback </a:t>
            </a:r>
          </a:p>
        </p:txBody>
      </p:sp>
    </p:spTree>
    <p:extLst>
      <p:ext uri="{BB962C8B-B14F-4D97-AF65-F5344CB8AC3E}">
        <p14:creationId xmlns:p14="http://schemas.microsoft.com/office/powerpoint/2010/main" val="325823246"/>
      </p:ext>
    </p:extLst>
  </p:cSld>
  <p:clrMapOvr>
    <a:masterClrMapping/>
  </p:clrMapOvr>
</p:sld>
</file>

<file path=ppt/theme/theme1.xml><?xml version="1.0" encoding="utf-8"?>
<a:theme xmlns:a="http://schemas.openxmlformats.org/drawingml/2006/main" name="Welkomst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715136_TF10001108.potx" id="{83F81AA2-1597-46EA-8D6C-1FD81B321755}" vid="{BF88115B-5289-4CF4-B1E0-452655E26C26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8a52e8c320b9a064ae3583ae3861c9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8020cb39231a0945110f9cd888b521a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D7FC771-7DFE-49DA-B577-71181BFBCB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EE8C63A-4744-4DE4-BB49-0FF0B5375C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50072C5-DDE0-4258-BA7A-4D4B80DFA63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{7DBCDCE4-3D2C-444A-A2DF-905FD3EA5B1B}tf10001108</Template>
  <TotalTime>0</TotalTime>
  <Words>116</Words>
  <Application>Microsoft Macintosh PowerPoint</Application>
  <PresentationFormat>Widescreen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Segoe UI</vt:lpstr>
      <vt:lpstr>Segoe UI Light</vt:lpstr>
      <vt:lpstr>Segoe UI Semibold</vt:lpstr>
      <vt:lpstr>Welkomstdoc</vt:lpstr>
      <vt:lpstr>Typescript en Vue  </vt:lpstr>
      <vt:lpstr>Doel</vt:lpstr>
      <vt:lpstr>Typescript</vt:lpstr>
      <vt:lpstr>Typescript</vt:lpstr>
      <vt:lpstr>Vue</vt:lpstr>
      <vt:lpstr>Vue</vt:lpstr>
      <vt:lpstr>Vragen &amp; Feedback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2020-02-17T08:15:00Z</dcterms:created>
  <dcterms:modified xsi:type="dcterms:W3CDTF">2020-02-24T17:01:47Z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